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99" r:id="rId1"/>
  </p:sldMasterIdLst>
  <p:notesMasterIdLst>
    <p:notesMasterId r:id="rId6"/>
  </p:notesMasterIdLst>
  <p:handoutMasterIdLst>
    <p:handoutMasterId r:id="rId7"/>
  </p:handoutMasterIdLst>
  <p:sldIdLst>
    <p:sldId id="256" r:id="rId2"/>
    <p:sldId id="260" r:id="rId3"/>
    <p:sldId id="261" r:id="rId4"/>
    <p:sldId id="262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4235DE87-C523-432E-9330-366C0FFBBC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1394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471E174A-0844-4B14-8707-85DC803348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5150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64F6CA3D-2DFA-45F2-B62E-3DEDCE22F5E3}" type="slidenum">
              <a:rPr lang="zh-TW" altLang="en-US" sz="1200" smtClean="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AB1C88AF-564F-4555-9055-23F16C4E05F5}" type="slidenum">
              <a:rPr lang="zh-TW" altLang="en-US" sz="1200" smtClean="0"/>
              <a:pPr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8AE31BC4-FD52-4421-8362-DA83BACDCED1}" type="slidenum">
              <a:rPr lang="zh-TW" altLang="en-US" sz="1200"/>
              <a:pPr algn="r"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F59CD059-284C-44E4-A04C-4BB12AECE5CA}" type="slidenum">
              <a:rPr lang="zh-TW" altLang="en-US" sz="1200"/>
              <a:pPr algn="r"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76549875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636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4" r:id="rId1"/>
    <p:sldLayoutId id="2147483705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0348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求主把我捆綁，我才得著釋放；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Make me a captive, Lord, and then I shall be free;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願主迫我向主繳械，我才得勝奏捷。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Force me to render up my sword, and I shall </a:t>
            </a:r>
            <a:r>
              <a:rPr lang="en-US" altLang="zh-TW" sz="2800" dirty="0" err="1"/>
              <a:t>conq’ror</a:t>
            </a:r>
            <a:r>
              <a:rPr lang="en-US" altLang="zh-TW" sz="2800" dirty="0"/>
              <a:t> be.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當我倚靠自己，我就失敗危亟；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 sink in life’s alarms when by myself I stand,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當主膀臂將我監禁，我手就更奮興。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Imprison me within Thine arms, and strong shall be my hand.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H289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求主把我捆綁</a:t>
            </a:r>
            <a:r>
              <a:rPr lang="zh-TW" altLang="en-US" sz="26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MAKE ME A CAPTIVE, LORD (1/4)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H289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我心未交主時，真是輭弱愚癡，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My heart is weak and poor until it master find,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自己所願自己不行，萬事漂流無定。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It has no spring of action sure, it varies with the wind;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主若未加鎖鍊，就難自由進前；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It cannot freely move till Thou hast wrought its chain;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求主慈愛將它奴隷，它才會得能力。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Enslave it with Thy matchless love, and deathless it shall reign.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647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H289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我的生命未死，終身總是喪失；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My power is faint and low  till I have learned to serve;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勝少敗多，實無能力，時為肉體歎息。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It wants the needed fire to glow, it wants the breeze to nerve;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我若沒有死過，我就難以活著；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It cannot drive the world  until itself be driven;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求主使我脫離自己，才會完全得祢。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Its flag can only be unfurled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When Thou shalt breathe from heaven.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H289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我今認識了祢，也略知道自己，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My will is not my own till Thou hast made it Thine; 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所以今後真不願意  再藉天然能力。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If it would reach the monarch’s throne it must its crown resign;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求主永遠的靈  使我生命全釘，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It only stands unbent amid the </a:t>
            </a:r>
            <a:r>
              <a:rPr lang="en-US" altLang="zh-TW" sz="2800" dirty="0" err="1"/>
              <a:t>clasing</a:t>
            </a:r>
            <a:r>
              <a:rPr lang="en-US" altLang="zh-TW" sz="2800" dirty="0"/>
              <a:t> strife,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使我治死肉體行為，主興盛，我衰微。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When on Thy bosom it has leant, and found in Thee its life.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2572</TotalTime>
  <Words>420</Words>
  <Application>Microsoft Office PowerPoint</Application>
  <PresentationFormat>On-screen Show (16:9)</PresentationFormat>
  <Paragraphs>41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H289  求主把我捆綁  MAKE ME A CAPTIVE, LORD (1/4)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120</cp:revision>
  <dcterms:created xsi:type="dcterms:W3CDTF">2001-04-19T19:07:54Z</dcterms:created>
  <dcterms:modified xsi:type="dcterms:W3CDTF">2017-08-05T13:58:39Z</dcterms:modified>
</cp:coreProperties>
</file>